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8812F5-78F4-4CB9-A1C0-9D47DACC0BE5}" v="19" dt="2024-05-03T17:34:15.1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15.pn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50F16-E4A4-656F-F061-4B2A1F5E6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A56D8-2F97-D93E-F738-425F0A0C82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E1003-B022-E218-BA13-F5F03273A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AAC28-DB1C-7CAF-6E66-6207F0E20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D46B6-617B-7686-21F2-C82C713D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0043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61898-49A4-5AE7-C947-C5E2F255C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0CE144-197D-EB32-5A3A-7210A3E2B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A2BC9-0688-104A-4BA5-48C72BFA0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4B0D9-CB42-96C3-3A5F-B01250E44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084F8-890E-424F-0F31-A24BFCC8F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7275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523BFC-517C-C05F-8ADC-98BF51BBD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3DB48-3EDC-F5B7-53D3-60620E7C6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F0713-C6B4-67B7-5EA6-EC8899A9D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A673E-8923-E1B0-72DD-27DFBE3B3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17FC5-A97B-58DB-266E-55B247496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9392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5175D-2D4E-63B6-09C7-3F4340249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40D84-E76E-9FF1-B137-2074688E2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A13FC-DA5B-194E-9441-6D39B2B37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A0CFD-FCF9-DAEC-5BB9-FCB2F208A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9C7E9-5B82-AE3D-8900-F8CD545EA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3761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9275-3F48-C159-42AA-E60D33EE9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5A8E7-7BD5-B06B-53C5-6D47E6707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A6439-3444-6EB9-D237-E87D4E52F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F7D97-D726-CC69-B66E-50D652CDF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AB933-62A7-3450-721B-E8A048F59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354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AD652-EDB4-BE1F-B0B0-BAEEBC9EB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294EE-345D-98F4-6491-59E03667E8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1C8839-EA7A-FD93-9B2E-9219C3E29F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AF0C5-98C7-FD12-5EA6-59BCC442B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05F45-B3EB-350A-6808-49694E25C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BC4D4A-BC71-C37D-9F52-4EE4B5C17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9901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81BA1-D7D4-EAA9-73D6-E59E2CD36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8EEE87-55BD-7ABA-E080-4FC9C76CF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A1F903-8EEC-A9B6-6F12-CF98D3CB18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0C843-4D53-35A4-2342-C50390D33A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98A7CD-520F-2541-9539-B65E195F10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47AD64-C696-0ED7-55D8-836CF0A6E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07B285-E5BF-7A7B-AA54-A65AB35A0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1BD845-54C3-4085-9868-78B8AD40A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605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C5D8C-2719-BD79-4078-0CBF92EE5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50A880-D48F-F0ED-38AC-6DB242515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42A55D-04A1-DF55-83E6-14683C672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02DFBC-A355-DFBF-6671-C78351257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002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0DDABB-A484-CA9D-2DC0-E7324996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6F44E1-D580-4FEA-2CE2-CBAA3610F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7D12A3-DAE5-E454-4BFA-6CA2D3EAA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9097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C3959-D957-41CD-E439-A3BBA26C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BEDE8-A819-72B5-A139-E577A1AA1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1D1C83-89CF-2CBE-257A-15C95DEA1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1B058-5237-42D7-1957-219C31E36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B9370-6A64-156A-0082-641DAEAF8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B2A25-8CC9-D8CC-A757-F5A4D581C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64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492F9-1F8C-2ED8-115D-53EDA8F13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41DBC5-20D2-6F8E-9475-EA205B42D8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090557-B528-AD9E-14EA-008705AAE8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12090-116A-C947-4F3D-5B1905200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DB67C-2244-164B-FEC6-ECE260D2B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3347EA-233D-4F1B-02AF-1E103FB8F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730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C9969E-4F63-6DB0-1FA9-FE314DDFD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97D073-D7AC-7051-1269-803A8DEA4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D1763-A3E0-BFA6-D89E-B6782389E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9AF1B-BA78-41CE-B0E6-5AEABC1903F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C64AB-4774-5864-EC25-A8C49DF5D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575F8-B688-181A-DE77-C6A60D34C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7FFF6-6B18-439B-AC02-8C436171ED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182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951D2F-0AAE-87AE-88E9-4393897C1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3643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33D95D-E5FD-A58B-E666-A7DD2E41B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74" y="0"/>
            <a:ext cx="2045109" cy="15829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D5B2DB-657A-A434-3182-62A867B655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083" y="0"/>
            <a:ext cx="7216878" cy="15829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30FBA7-E788-EDBE-7F68-95382B29A4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7962" y="1"/>
            <a:ext cx="2222090" cy="150433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549320-19BC-5FD4-4CA7-DF11D8A0AA6D}"/>
              </a:ext>
            </a:extLst>
          </p:cNvPr>
          <p:cNvSpPr txBox="1"/>
          <p:nvPr/>
        </p:nvSpPr>
        <p:spPr>
          <a:xfrm>
            <a:off x="1435510" y="2199656"/>
            <a:ext cx="91243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Algerian" panose="04020705040A02060702" pitchFamily="82" charset="0"/>
              </a:rPr>
              <a:t>Ethereum Blockchain &amp; Smart Contracts</a:t>
            </a:r>
            <a:endParaRPr lang="en-IN" sz="44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E61B75-8201-4E18-0E24-05621028C666}"/>
              </a:ext>
            </a:extLst>
          </p:cNvPr>
          <p:cNvSpPr txBox="1"/>
          <p:nvPr/>
        </p:nvSpPr>
        <p:spPr>
          <a:xfrm>
            <a:off x="9016180" y="4241642"/>
            <a:ext cx="262521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</a:rPr>
              <a:t>Presented By :</a:t>
            </a:r>
          </a:p>
          <a:p>
            <a:r>
              <a:rPr lang="en-US" sz="2000" i="1" dirty="0">
                <a:solidFill>
                  <a:schemeClr val="bg1"/>
                </a:solidFill>
              </a:rPr>
              <a:t>	</a:t>
            </a:r>
            <a:r>
              <a:rPr lang="en-US" sz="2000" i="1" dirty="0" err="1">
                <a:solidFill>
                  <a:schemeClr val="bg1"/>
                </a:solidFill>
              </a:rPr>
              <a:t>P.Thaslin</a:t>
            </a:r>
            <a:endParaRPr lang="en-US" sz="2000" i="1" dirty="0">
              <a:solidFill>
                <a:schemeClr val="bg1"/>
              </a:solidFill>
            </a:endParaRPr>
          </a:p>
          <a:p>
            <a:r>
              <a:rPr lang="en-US" sz="2000" i="1" dirty="0">
                <a:solidFill>
                  <a:schemeClr val="bg1"/>
                </a:solidFill>
              </a:rPr>
              <a:t>	1</a:t>
            </a:r>
            <a:r>
              <a:rPr lang="en-US" sz="2000" i="1" baseline="30000" dirty="0">
                <a:solidFill>
                  <a:schemeClr val="bg1"/>
                </a:solidFill>
              </a:rPr>
              <a:t>st</a:t>
            </a:r>
            <a:r>
              <a:rPr lang="en-US" sz="2000" i="1" dirty="0">
                <a:solidFill>
                  <a:schemeClr val="bg1"/>
                </a:solidFill>
              </a:rPr>
              <a:t> year </a:t>
            </a:r>
          </a:p>
          <a:p>
            <a:r>
              <a:rPr lang="en-US" sz="2000" i="1" dirty="0">
                <a:solidFill>
                  <a:schemeClr val="bg1"/>
                </a:solidFill>
              </a:rPr>
              <a:t>	</a:t>
            </a:r>
            <a:r>
              <a:rPr lang="en-US" sz="2000" i="1" dirty="0" err="1">
                <a:solidFill>
                  <a:schemeClr val="bg1"/>
                </a:solidFill>
              </a:rPr>
              <a:t>B.tech</a:t>
            </a:r>
            <a:r>
              <a:rPr lang="en-US" sz="2000" i="1" dirty="0">
                <a:solidFill>
                  <a:schemeClr val="bg1"/>
                </a:solidFill>
              </a:rPr>
              <a:t>-AI&amp;DS</a:t>
            </a:r>
          </a:p>
          <a:p>
            <a:r>
              <a:rPr lang="en-US" sz="2000" i="1" dirty="0">
                <a:solidFill>
                  <a:schemeClr val="bg1"/>
                </a:solidFill>
              </a:rPr>
              <a:t>SVCT Blockchain Club</a:t>
            </a:r>
            <a:endParaRPr lang="en-IN" sz="20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278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751142-3E48-5C1F-9897-92BF53D5B8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4632"/>
            <a:ext cx="12192000" cy="717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21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C3D0C8-55CB-23C3-CD4F-CF20A619DF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425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11DEAC-EF05-02D7-744B-682864A27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57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546268-C0F7-C14A-ECD9-C3CC135A0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53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004EF0-9DF8-26D5-FE56-8AEEC4788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700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945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7D0935-9F81-FECB-70C0-83705C7D6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FEA990-0F80-E83B-4DDD-DD6A06D7CEE3}"/>
              </a:ext>
            </a:extLst>
          </p:cNvPr>
          <p:cNvSpPr txBox="1"/>
          <p:nvPr/>
        </p:nvSpPr>
        <p:spPr>
          <a:xfrm>
            <a:off x="2455605" y="-18311"/>
            <a:ext cx="7103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lgerian" panose="04020705040A02060702" pitchFamily="82" charset="0"/>
              </a:rPr>
              <a:t>THANK YOU ALL..!!!</a:t>
            </a:r>
            <a:endParaRPr lang="en-IN" sz="54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896B8-C225-DD1D-2C1C-22AD2FF5749C}"/>
              </a:ext>
            </a:extLst>
          </p:cNvPr>
          <p:cNvSpPr txBox="1"/>
          <p:nvPr/>
        </p:nvSpPr>
        <p:spPr>
          <a:xfrm>
            <a:off x="8996516" y="4124632"/>
            <a:ext cx="30283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Presented By:</a:t>
            </a:r>
          </a:p>
          <a:p>
            <a:r>
              <a:rPr lang="en-US" sz="2000" b="1" dirty="0" err="1">
                <a:solidFill>
                  <a:schemeClr val="bg1"/>
                </a:solidFill>
                <a:latin typeface="Bell MT" panose="02020503060305020303" pitchFamily="18" charset="0"/>
              </a:rPr>
              <a:t>P.Thaslin</a:t>
            </a:r>
            <a:endParaRPr lang="en-US" sz="2000" b="1" dirty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1</a:t>
            </a:r>
            <a:r>
              <a:rPr lang="en-US" sz="2000" b="1" baseline="30000" dirty="0">
                <a:solidFill>
                  <a:schemeClr val="bg1"/>
                </a:solidFill>
                <a:latin typeface="Bell MT" panose="02020503060305020303" pitchFamily="18" charset="0"/>
              </a:rPr>
              <a:t>st</a:t>
            </a:r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 Year </a:t>
            </a:r>
            <a:r>
              <a:rPr lang="en-US" sz="2000" b="1" dirty="0" err="1">
                <a:solidFill>
                  <a:schemeClr val="bg1"/>
                </a:solidFill>
                <a:latin typeface="Bell MT" panose="02020503060305020303" pitchFamily="18" charset="0"/>
              </a:rPr>
              <a:t>B.Tech</a:t>
            </a:r>
            <a:endParaRPr lang="en-US" sz="2000" b="1" dirty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r>
              <a:rPr lang="en-US" sz="2000" b="1" dirty="0" err="1">
                <a:solidFill>
                  <a:schemeClr val="bg1"/>
                </a:solidFill>
                <a:latin typeface="Bell MT" panose="02020503060305020303" pitchFamily="18" charset="0"/>
              </a:rPr>
              <a:t>Dept:AI&amp;DS</a:t>
            </a:r>
            <a:endParaRPr lang="en-US" sz="2000" b="1" dirty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Bell MT" panose="02020503060305020303" pitchFamily="18" charset="0"/>
              </a:rPr>
              <a:t>SVCT Blockchain Club</a:t>
            </a:r>
            <a:endParaRPr lang="en-IN" sz="2000" b="1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012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F58786-3443-83F0-1694-80375B96D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556B9D6-9EE6-55C2-B9A4-49022DC3AA36}"/>
              </a:ext>
            </a:extLst>
          </p:cNvPr>
          <p:cNvSpPr txBox="1"/>
          <p:nvPr/>
        </p:nvSpPr>
        <p:spPr>
          <a:xfrm>
            <a:off x="601561" y="671418"/>
            <a:ext cx="30676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 Black" panose="020B0A04020102020204" pitchFamily="34" charset="0"/>
              </a:rPr>
              <a:t>Topics :</a:t>
            </a:r>
            <a:endParaRPr lang="en-IN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093325-0DA1-01AA-6FCE-341DBBAC5EE1}"/>
              </a:ext>
            </a:extLst>
          </p:cNvPr>
          <p:cNvSpPr txBox="1"/>
          <p:nvPr/>
        </p:nvSpPr>
        <p:spPr>
          <a:xfrm>
            <a:off x="698090" y="1865982"/>
            <a:ext cx="624348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dirty="0">
                <a:solidFill>
                  <a:schemeClr val="bg1"/>
                </a:solidFill>
                <a:latin typeface="Bell MT" panose="02020503060305020303" pitchFamily="18" charset="0"/>
              </a:rPr>
              <a:t>Ethereum Overview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dirty="0">
                <a:solidFill>
                  <a:schemeClr val="bg1"/>
                </a:solidFill>
                <a:latin typeface="Bell MT" panose="02020503060305020303" pitchFamily="18" charset="0"/>
              </a:rPr>
              <a:t>Ethereum Virtual Machine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dirty="0">
                <a:solidFill>
                  <a:schemeClr val="bg1"/>
                </a:solidFill>
                <a:latin typeface="Bell MT" panose="02020503060305020303" pitchFamily="18" charset="0"/>
              </a:rPr>
              <a:t>Gas-smart Contract &amp; Fees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600" dirty="0">
                <a:solidFill>
                  <a:schemeClr val="bg1"/>
                </a:solidFill>
                <a:latin typeface="Bell MT" panose="02020503060305020303" pitchFamily="18" charset="0"/>
              </a:rPr>
              <a:t>Structure &amp; Solidity Features</a:t>
            </a:r>
          </a:p>
          <a:p>
            <a:endParaRPr lang="en-US" sz="2800" dirty="0">
              <a:solidFill>
                <a:schemeClr val="bg1"/>
              </a:solidFill>
              <a:latin typeface="Copperplate Gothic Bold" panose="020E0705020206020404" pitchFamily="34" charset="0"/>
            </a:endParaRPr>
          </a:p>
          <a:p>
            <a:endParaRPr lang="en-IN" dirty="0">
              <a:solidFill>
                <a:schemeClr val="bg1"/>
              </a:solidFill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750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0502A6A-48C8-588F-EF86-2136CA219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075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06033B-23F2-E407-D81B-5722D0898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08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E6E95F-1003-4990-BB39-275CA9BED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18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DB4999-4729-467A-A331-FCB192B2A7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30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96A217-467E-8283-AC71-203A02B25E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156"/>
            <a:ext cx="12192000" cy="696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75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F6F65D-7D13-8FEA-9057-1E760A1923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299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F74CB6-E99C-8F12-1B4F-87F39983E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577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62</Words>
  <Application>Microsoft Office PowerPoint</Application>
  <PresentationFormat>Widescreen</PresentationFormat>
  <Paragraphs>17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Algerian</vt:lpstr>
      <vt:lpstr>Arial</vt:lpstr>
      <vt:lpstr>Arial Black</vt:lpstr>
      <vt:lpstr>Bell MT</vt:lpstr>
      <vt:lpstr>Calibri</vt:lpstr>
      <vt:lpstr>Calibri Light</vt:lpstr>
      <vt:lpstr>Copperplate Gothic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Sowmya M</dc:creator>
  <cp:lastModifiedBy>Sowmya M</cp:lastModifiedBy>
  <cp:revision>2</cp:revision>
  <dcterms:created xsi:type="dcterms:W3CDTF">2024-05-03T16:23:47Z</dcterms:created>
  <dcterms:modified xsi:type="dcterms:W3CDTF">2024-05-03T17:37:14Z</dcterms:modified>
</cp:coreProperties>
</file>

<file path=docProps/thumbnail.jpeg>
</file>